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53D1-DE63-47E3-A3BE-0B7835AB47B3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F9E1-2377-4351-92CC-A793A5A16A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92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53D1-DE63-47E3-A3BE-0B7835AB47B3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F9E1-2377-4351-92CC-A793A5A16A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7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53D1-DE63-47E3-A3BE-0B7835AB47B3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F9E1-2377-4351-92CC-A793A5A16A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793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53D1-DE63-47E3-A3BE-0B7835AB47B3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F9E1-2377-4351-92CC-A793A5A16A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195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53D1-DE63-47E3-A3BE-0B7835AB47B3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F9E1-2377-4351-92CC-A793A5A16A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202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53D1-DE63-47E3-A3BE-0B7835AB47B3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F9E1-2377-4351-92CC-A793A5A16A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364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53D1-DE63-47E3-A3BE-0B7835AB47B3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F9E1-2377-4351-92CC-A793A5A16A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78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53D1-DE63-47E3-A3BE-0B7835AB47B3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F9E1-2377-4351-92CC-A793A5A16A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176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53D1-DE63-47E3-A3BE-0B7835AB47B3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F9E1-2377-4351-92CC-A793A5A16A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88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53D1-DE63-47E3-A3BE-0B7835AB47B3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F9E1-2377-4351-92CC-A793A5A16A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86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53D1-DE63-47E3-A3BE-0B7835AB47B3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F9E1-2377-4351-92CC-A793A5A16A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582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653D1-DE63-47E3-A3BE-0B7835AB47B3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EF9E1-2377-4351-92CC-A793A5A16A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826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924" y="583516"/>
            <a:ext cx="5693851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152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667" y="188640"/>
            <a:ext cx="6486666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426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TMB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Rodriguez Coto, Angeles</dc:creator>
  <cp:lastModifiedBy>Rodriguez Coto, Angeles</cp:lastModifiedBy>
  <cp:revision>1</cp:revision>
  <dcterms:created xsi:type="dcterms:W3CDTF">2018-09-19T06:58:06Z</dcterms:created>
  <dcterms:modified xsi:type="dcterms:W3CDTF">2018-09-19T06:59:43Z</dcterms:modified>
</cp:coreProperties>
</file>